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57" r:id="rId3"/>
    <p:sldId id="270" r:id="rId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94C39D-113A-46AA-9AFC-15EC82578335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109AD52-5BA7-4DF6-8992-87173269A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AD52-5BA7-4DF6-8992-87173269AD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AD52-5BA7-4DF6-8992-87173269AD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AD52-5BA7-4DF6-8992-87173269AD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214A192-DC4D-4622-84F9-0A7FC1FD57BE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FB36A6-1A59-4C3D-B9AE-539C835D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Autofit/>
          </a:bodyPr>
          <a:lstStyle/>
          <a:p>
            <a:r>
              <a:rPr lang="en-US" sz="3600" dirty="0" smtClean="0"/>
              <a:t>FY 2016 Sanitation </a:t>
            </a:r>
            <a:r>
              <a:rPr lang="en-US" sz="3600" dirty="0" smtClean="0"/>
              <a:t>Budget Revisit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gkoch\Pictures\20141025_10590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 snapshot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3005"/>
          <a:ext cx="8077199" cy="4130470"/>
        </p:xfrm>
        <a:graphic>
          <a:graphicData uri="http://schemas.openxmlformats.org/drawingml/2006/table">
            <a:tbl>
              <a:tblPr/>
              <a:tblGrid>
                <a:gridCol w="2590800"/>
                <a:gridCol w="1598234"/>
                <a:gridCol w="1296055"/>
                <a:gridCol w="1215052"/>
                <a:gridCol w="1377058"/>
              </a:tblGrid>
              <a:tr h="1650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 DESCRIPTION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ACTUAL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OCT 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BUDGET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REQUEST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SOLID WAST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 REVENUES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1,531,196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486,325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1,447,900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1,454,868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SOLID WASTE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EXPENSES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2,444,965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</a:rPr>
                        <a:t>429,607</a:t>
                      </a:r>
                      <a:endParaRPr lang="en-US" sz="1200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1,093,814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1,512,160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PERSONNEL SERVICES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354,976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130,858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365,700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385,460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CONTRACTUAL SUPPLIES &amp; SVCS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337,555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163,059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328,720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428,200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COMMODITIES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101,750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92,100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CAPITAL OUTLAY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1,341,285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FICA AND IPERS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57,434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17,416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HEALTH AND LIFE INSURANCE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133,318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146,300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140,300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WORKERS COMP INSURANCE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21,696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30,909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UNEMPLOYMENT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GENERAL GOV ALLOCATABLE COST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9,124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11,661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TRANSFERS, INTERNAL SRV, NON PRGM</a:t>
                      </a: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31,994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104,933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104,700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0" marR="6550" marT="6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0" y="5562600"/>
            <a:ext cx="518160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City-wide clean-up day</a:t>
            </a:r>
          </a:p>
          <a:p>
            <a:r>
              <a:rPr lang="en-US" dirty="0" smtClean="0"/>
              <a:t>Need to add $20,000 to FY 2015 and $20,000 to FY 2016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 balance snapshot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72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1143000"/>
          <a:ext cx="3962400" cy="3595578"/>
        </p:xfrm>
        <a:graphic>
          <a:graphicData uri="http://schemas.openxmlformats.org/drawingml/2006/table">
            <a:tbl>
              <a:tblPr/>
              <a:tblGrid>
                <a:gridCol w="2906664"/>
                <a:gridCol w="1055736"/>
              </a:tblGrid>
              <a:tr h="2623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9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Resources: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Projected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FY15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 Balance 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722,965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8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Projected FY15 revenues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1,454,868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Resources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2,197,833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FY 2016 Expenses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1,512,160</a:t>
                      </a: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Projected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FY16 Fund Balance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665,673                 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35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17" marR="7017" marT="70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1828800"/>
            <a:ext cx="3505200" cy="23083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City-wide clean-up day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Dropped Projected FY 2015 Fund Balance by $20,000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added $20,000 to FY 2016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Expenses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Dropped FY 2016 Fund Balance by $40,000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9801</TotalTime>
  <Words>183</Words>
  <Application>Microsoft Office PowerPoint</Application>
  <PresentationFormat>On-screen Show (4:3)</PresentationFormat>
  <Paragraphs>95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Concourse</vt:lpstr>
      <vt:lpstr>FY 2016 Sanitation Budget Revisit</vt:lpstr>
      <vt:lpstr>expenditure snapshot</vt:lpstr>
      <vt:lpstr>Fund balance snapshot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2010 Road Use Tax Budget</dc:title>
  <dc:creator>dfierke</dc:creator>
  <cp:lastModifiedBy>dfierke</cp:lastModifiedBy>
  <cp:revision>282</cp:revision>
  <dcterms:created xsi:type="dcterms:W3CDTF">2010-12-08T04:35:40Z</dcterms:created>
  <dcterms:modified xsi:type="dcterms:W3CDTF">2015-01-29T17:30:52Z</dcterms:modified>
</cp:coreProperties>
</file>